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693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4488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2775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6177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9662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556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798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8850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325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6322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2515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385932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447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2263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978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3233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073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350BCD0-16A1-4045-9551-7852F1D1B42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A678B-BD0C-3443-B66B-39D4E7B889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60143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41C5DC-1816-B5D9-3CC6-5D8A317A93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b="1" u="sng" dirty="0"/>
              <a:t>INDIAN HISTORY AND CULTURE</a:t>
            </a:r>
            <a:br>
              <a:rPr lang="en-IN" b="1" u="sng" dirty="0"/>
            </a:br>
            <a:endParaRPr lang="en-US" b="1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3E8B829-814C-2BC0-0CDA-41317D34D1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sz="3600" dirty="0"/>
              <a:t>B. A. 3</a:t>
            </a:r>
            <a:r>
              <a:rPr lang="en-IN" sz="3600" baseline="30000" dirty="0"/>
              <a:t>rd</a:t>
            </a:r>
            <a:r>
              <a:rPr lang="en-IN" sz="3600" dirty="0"/>
              <a:t> Year (Annual System) SEC-5</a:t>
            </a:r>
          </a:p>
          <a:p>
            <a:r>
              <a:rPr lang="en-IN" sz="3600" dirty="0"/>
              <a:t>CODE- SEC-3: HIST (A) 317</a:t>
            </a:r>
          </a:p>
          <a:p>
            <a:endParaRPr lang="en-IN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300282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C422CD-BCA2-0DEB-DA3E-9B093F390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8401"/>
            <a:ext cx="10515600" cy="1325563"/>
          </a:xfrm>
        </p:spPr>
        <p:txBody>
          <a:bodyPr/>
          <a:lstStyle/>
          <a:p>
            <a:pPr algn="ctr"/>
            <a:r>
              <a:rPr lang="en-IN" b="1" dirty="0">
                <a:solidFill>
                  <a:schemeClr val="accent1"/>
                </a:solidFill>
              </a:rPr>
              <a:t>Environment and geography of India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1737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7C9E05C-C138-56C1-1B06-41F03075D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057" y="0"/>
            <a:ext cx="97823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3631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BBD1E47-2BB9-ECCC-410E-80A4FEF50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8574" y="0"/>
            <a:ext cx="97133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113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D581297-BFB9-1753-8D70-E090278778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430" y="0"/>
            <a:ext cx="9523562" cy="6858000"/>
          </a:xfrm>
        </p:spPr>
      </p:pic>
    </p:spTree>
    <p:extLst>
      <p:ext uri="{BB962C8B-B14F-4D97-AF65-F5344CB8AC3E}">
        <p14:creationId xmlns:p14="http://schemas.microsoft.com/office/powerpoint/2010/main" xmlns="" val="1229436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F463307-F581-48FA-86D6-6FED294BBB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694" y="0"/>
            <a:ext cx="9601199" cy="6858000"/>
          </a:xfrm>
        </p:spPr>
      </p:pic>
    </p:spTree>
    <p:extLst>
      <p:ext uri="{BB962C8B-B14F-4D97-AF65-F5344CB8AC3E}">
        <p14:creationId xmlns:p14="http://schemas.microsoft.com/office/powerpoint/2010/main" xmlns="" val="259784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ED73208-144D-1152-AAC5-627566AC1E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683" y="0"/>
            <a:ext cx="9351034" cy="7016920"/>
          </a:xfrm>
        </p:spPr>
      </p:pic>
    </p:spTree>
    <p:extLst>
      <p:ext uri="{BB962C8B-B14F-4D97-AF65-F5344CB8AC3E}">
        <p14:creationId xmlns:p14="http://schemas.microsoft.com/office/powerpoint/2010/main" xmlns="" val="4041881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28</Words>
  <Application>Microsoft Office PowerPoint</Application>
  <PresentationFormat>Custom</PresentationFormat>
  <Paragraphs>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Ion</vt:lpstr>
      <vt:lpstr>INDIAN HISTORY AND CULTURE </vt:lpstr>
      <vt:lpstr>Environment and geography of India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 HISTORY AND CULTURE </dc:title>
  <dc:creator>muskan002038@gmail.com</dc:creator>
  <cp:lastModifiedBy>Admin</cp:lastModifiedBy>
  <cp:revision>3</cp:revision>
  <dcterms:created xsi:type="dcterms:W3CDTF">2022-08-07T10:23:02Z</dcterms:created>
  <dcterms:modified xsi:type="dcterms:W3CDTF">2022-08-18T00:19:32Z</dcterms:modified>
</cp:coreProperties>
</file>